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6" r:id="rId5"/>
    <p:sldId id="256" r:id="rId6"/>
    <p:sldId id="257" r:id="rId7"/>
    <p:sldId id="258" r:id="rId8"/>
    <p:sldId id="259" r:id="rId9"/>
    <p:sldId id="260" r:id="rId10"/>
    <p:sldId id="270" r:id="rId11"/>
    <p:sldId id="262" r:id="rId12"/>
    <p:sldId id="271" r:id="rId13"/>
    <p:sldId id="269" r:id="rId14"/>
    <p:sldId id="272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274" autoAdjust="0"/>
  </p:normalViewPr>
  <p:slideViewPr>
    <p:cSldViewPr snapToGrid="0" showGuides="1">
      <p:cViewPr varScale="1">
        <p:scale>
          <a:sx n="69" d="100"/>
          <a:sy n="69" d="100"/>
        </p:scale>
        <p:origin x="84" y="1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D8C-473F-91FD-A876418816A2}"/>
              </c:ext>
            </c:extLst>
          </c:dPt>
          <c:dPt>
            <c:idx val="1"/>
            <c:bubble3D val="0"/>
            <c:spPr>
              <a:solidFill>
                <a:schemeClr val="accent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E0A-4A49-A520-6FB0B0F0044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D8C-473F-91FD-A876418816A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E0A-4A49-A520-6FB0B0F0044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E0A-4A49-A520-6FB0B0F00448}"/>
              </c:ext>
            </c:extLst>
          </c:dPt>
          <c:dPt>
            <c:idx val="5"/>
            <c:bubble3D val="0"/>
            <c:spPr>
              <a:solidFill>
                <a:schemeClr val="accent2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E0A-4A49-A520-6FB0B0F00448}"/>
              </c:ext>
            </c:extLst>
          </c:dPt>
          <c:cat>
            <c:strRef>
              <c:f>Sheet1!$A$2:$A$7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10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A-4A49-A520-6FB0B0F00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07.12.2023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07.12.2023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3955665"/>
            <a:ext cx="4367531" cy="524711"/>
          </a:xfrm>
        </p:spPr>
        <p:txBody>
          <a:bodyPr/>
          <a:lstStyle/>
          <a:p>
            <a:r>
              <a:rPr lang="en-US" dirty="0"/>
              <a:t>August Bergqvist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5A967A-4C75-4949-9D48-17FD2D8B8B5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Phone: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5085CC-458F-4E9F-AF16-A815111FBF0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678-555-0128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9230DA-C209-4406-A9FA-EE60A7827F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Email: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10F5C8F-9E7F-4E64-9AF6-329D1654118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BERGQVIST@EXAMPLE.COM</a:t>
            </a:r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  <a:endParaRPr lang="ru-RU" dirty="0"/>
          </a:p>
        </p:txBody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70" t="43102" r="70" b="22996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44D72B5-B6F6-405D-8DEC-D4A7EF6D4C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47" t="28485" r="33435" b="35505"/>
          <a:stretch/>
        </p:blipFill>
        <p:spPr>
          <a:xfrm>
            <a:off x="4710546" y="3695826"/>
            <a:ext cx="2365732" cy="2120993"/>
          </a:xfrm>
          <a:prstGeom prst="rect">
            <a:avLst/>
          </a:prstGeom>
        </p:spPr>
      </p:pic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387" y="795794"/>
            <a:ext cx="4503295" cy="782638"/>
          </a:xfrm>
        </p:spPr>
        <p:txBody>
          <a:bodyPr/>
          <a:lstStyle/>
          <a:p>
            <a:r>
              <a:rPr lang="en-US" dirty="0"/>
              <a:t>JOBS ABROAD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29914" y="2065708"/>
            <a:ext cx="4548187" cy="874205"/>
          </a:xfrm>
        </p:spPr>
        <p:txBody>
          <a:bodyPr>
            <a:noAutofit/>
          </a:bodyPr>
          <a:lstStyle/>
          <a:p>
            <a:r>
              <a:rPr lang="en-US" sz="2200" dirty="0"/>
              <a:t>We connect you to jobs Abroad. </a:t>
            </a:r>
          </a:p>
          <a:p>
            <a:r>
              <a:rPr lang="en-US" sz="2200" dirty="0" err="1"/>
              <a:t>Twende</a:t>
            </a:r>
            <a:r>
              <a:rPr lang="en-US" sz="2200" dirty="0"/>
              <a:t> Hustle </a:t>
            </a:r>
            <a:r>
              <a:rPr lang="en-US" sz="2200" dirty="0" err="1"/>
              <a:t>hii</a:t>
            </a:r>
            <a:r>
              <a:rPr lang="en-US" sz="2200" dirty="0"/>
              <a:t> Christmas.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00387" y="3063954"/>
            <a:ext cx="4548187" cy="1469050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   </a:t>
            </a: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REQUIREMENTS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Passport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Updated CV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Certificate of Good Conduct</a:t>
            </a:r>
          </a:p>
          <a:p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5245" y="5999381"/>
            <a:ext cx="4364682" cy="636946"/>
          </a:xfrm>
        </p:spPr>
        <p:txBody>
          <a:bodyPr/>
          <a:lstStyle/>
          <a:p>
            <a:r>
              <a:rPr lang="en-US" sz="1600" b="1" dirty="0"/>
              <a:t>Visit us</a:t>
            </a:r>
          </a:p>
          <a:p>
            <a:r>
              <a:rPr lang="en-US" sz="1600" b="1" dirty="0"/>
              <a:t>@</a:t>
            </a:r>
            <a:r>
              <a:rPr lang="en-US" sz="1600" b="1" dirty="0" err="1"/>
              <a:t>Lanet</a:t>
            </a:r>
            <a:r>
              <a:rPr lang="en-US" sz="1600" b="1" dirty="0"/>
              <a:t> Nakuru next to Shell Petrol Station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E7AA48C-DF9F-4395-9591-15FDAB65F51E}"/>
              </a:ext>
            </a:extLst>
          </p:cNvPr>
          <p:cNvSpPr txBox="1">
            <a:spLocks/>
          </p:cNvSpPr>
          <p:nvPr/>
        </p:nvSpPr>
        <p:spPr>
          <a:xfrm>
            <a:off x="7232075" y="4781086"/>
            <a:ext cx="4548187" cy="1233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Call us today.</a:t>
            </a: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0721 949551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sharnoor0020@gmail.com</a:t>
            </a:r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Fusce posuere, magna sed pulvinar ultricies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Lorem ipsum dolor sit amet, constituter adipescent elit. Maecenas porttitor congue massa. 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</a:t>
            </a:r>
            <a:br>
              <a:rPr lang="en-US" dirty="0"/>
            </a:br>
            <a:r>
              <a:rPr lang="en-US" dirty="0"/>
              <a:t>Maecenas porttitor congue massa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1 TITLE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dirty="0"/>
              <a:t>Nunc viverra imperdiet enim. Fusce est. Vivamus 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SECTION 2 TITLE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massa.</a:t>
            </a:r>
          </a:p>
          <a:p>
            <a:r>
              <a:rPr lang="en-US" dirty="0"/>
              <a:t>Nunc viverra imperdiet enim. Fusce est. Vivamus</a:t>
            </a:r>
            <a:br>
              <a:rPr lang="en-US" dirty="0"/>
            </a:br>
            <a:r>
              <a:rPr lang="en-US" dirty="0"/>
              <a:t>a tellus.</a:t>
            </a:r>
          </a:p>
          <a:p>
            <a:r>
              <a:rPr lang="en-US" dirty="0"/>
              <a:t>Pellentesque habitant morbi tristique senectus et netus et malesuada fames ac turpis egestas. Proin pharetra nonummy pede. Mauris et orci.</a:t>
            </a:r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684824177"/>
              </p:ext>
            </p:extLst>
          </p:nvPr>
        </p:nvGraphicFramePr>
        <p:xfrm>
          <a:off x="798795" y="1087668"/>
          <a:ext cx="4509470" cy="459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836431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en-US" dirty="0"/>
              <a:t>30%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id="{FC7368B7-D4B3-45CE-95D8-0AA892A56116}"/>
              </a:ext>
            </a:extLst>
          </p:cNvPr>
          <p:cNvSpPr/>
          <p:nvPr/>
        </p:nvSpPr>
        <p:spPr>
          <a:xfrm>
            <a:off x="7671881" y="3774029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D2CE79-7062-4C12-A2AE-683EAD4CCE0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en-US" dirty="0"/>
              <a:t>25%</a:t>
            </a:r>
            <a:endParaRPr lang="ru-R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B3E19-7A7E-47B8-A21F-09F559854C8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9611395" y="377402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/>
        <p:txBody>
          <a:bodyPr/>
          <a:lstStyle/>
          <a:p>
            <a:r>
              <a:rPr lang="en-US" dirty="0"/>
              <a:t>20%</a:t>
            </a:r>
            <a:endParaRPr lang="ru-R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7671906" y="4506094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F800B5B-000C-40A0-984E-296FEF26F894}"/>
              </a:ext>
            </a:extLst>
          </p:cNvPr>
          <p:cNvSpPr>
            <a:spLocks noGrp="1"/>
          </p:cNvSpPr>
          <p:nvPr>
            <p:ph type="body" idx="26"/>
          </p:nvPr>
        </p:nvSpPr>
        <p:spPr/>
        <p:txBody>
          <a:bodyPr/>
          <a:lstStyle/>
          <a:p>
            <a:r>
              <a:rPr lang="en-US" dirty="0"/>
              <a:t>10%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C76F4DF-E770-433B-A99B-E75E3AD5B84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/>
        <p:txBody>
          <a:bodyPr/>
          <a:lstStyle/>
          <a:p>
            <a:r>
              <a:rPr lang="en-US" dirty="0"/>
              <a:t>5%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D7EDA2-3620-47DB-BD1A-9C3633AE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7" y="3252275"/>
            <a:ext cx="2829243" cy="1846732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massa. Fusce posuere, magna sed pulvinar ultricies</a:t>
            </a:r>
            <a:endParaRPr lang="ru-RU" dirty="0"/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9C411DD-E4B1-441B-AB81-A9445E90878D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223577849"/>
              </p:ext>
            </p:extLst>
          </p:nvPr>
        </p:nvGraphicFramePr>
        <p:xfrm>
          <a:off x="4378450" y="1493838"/>
          <a:ext cx="6912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6000">
                  <a:extLst>
                    <a:ext uri="{9D8B030D-6E8A-4147-A177-3AD203B41FA5}">
                      <a16:colId xmlns:a16="http://schemas.microsoft.com/office/drawing/2014/main" val="3413721457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2742567690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529259489"/>
                    </a:ext>
                  </a:extLst>
                </a:gridCol>
                <a:gridCol w="1512000">
                  <a:extLst>
                    <a:ext uri="{9D8B030D-6E8A-4147-A177-3AD203B41FA5}">
                      <a16:colId xmlns:a16="http://schemas.microsoft.com/office/drawing/2014/main" val="1743817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sz="12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>
                          <a:latin typeface="+mn-lt"/>
                        </a:rPr>
                        <a:t>20XX</a:t>
                      </a:r>
                      <a:endParaRPr lang="ru-RU" sz="1200" dirty="0"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388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200" b="1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844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4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94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1604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450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52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99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1786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87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kern="1200" noProof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Category</a:t>
                      </a:r>
                      <a:endParaRPr lang="ru-RU" sz="1200" b="1" i="0" kern="1200" noProof="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40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400" i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294082"/>
                  </a:ext>
                </a:extLst>
              </a:tr>
            </a:tbl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 descr="Video">
            <a:extLst>
              <a:ext uri="{FF2B5EF4-FFF2-40B4-BE49-F238E27FC236}">
                <a16:creationId xmlns:a16="http://schemas.microsoft.com/office/drawing/2014/main" id="{531D7866-D98C-4600-BEC4-FCE6295FAD25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483267-D13E-45C6-895A-743DA26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purl.org/dc/elements/1.1/"/>
    <ds:schemaRef ds:uri="fb0879af-3eba-417a-a55a-ffe6dcd6ca77"/>
    <ds:schemaRef ds:uri="http://schemas.microsoft.com/office/2006/metadata/properties"/>
    <ds:schemaRef ds:uri="http://schemas.microsoft.com/office/infopath/2007/PartnerControls"/>
    <ds:schemaRef ds:uri="http://purl.org/dc/terms/"/>
    <ds:schemaRef ds:uri="http://www.w3.org/XML/1998/namespace"/>
    <ds:schemaRef ds:uri="http://schemas.microsoft.com/office/2006/documentManagement/types"/>
    <ds:schemaRef ds:uri="6dc4bcd6-49db-4c07-9060-8acfc67cef9f"/>
    <ds:schemaRef ds:uri="http://schemas.openxmlformats.org/package/2006/metadata/core-properties"/>
    <ds:schemaRef ds:uri="http://schemas.microsoft.com/sharepoint/v3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491</Words>
  <Application>Microsoft Office PowerPoint</Application>
  <PresentationFormat>Widescreen</PresentationFormat>
  <Paragraphs>118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Office Theme</vt:lpstr>
      <vt:lpstr>PRESENTATION TITLE</vt:lpstr>
      <vt:lpstr>DIVIDER SLIDE</vt:lpstr>
      <vt:lpstr>JOBS ABROAD</vt:lpstr>
      <vt:lpstr>TEXT LAYOUT 02</vt:lpstr>
      <vt:lpstr>COMPARISON</vt:lpstr>
      <vt:lpstr>CHART SLIDE</vt:lpstr>
      <vt:lpstr>TABLE SLIDE</vt:lpstr>
      <vt:lpstr>BIG IMAGE</vt:lpstr>
      <vt:lpstr>Lorem ipsum dolor sit amet, consectetuer adipiscing elit. Maecenas porttitor congue massa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2023-12-05T12:30:43Z</dcterms:created>
  <dcterms:modified xsi:type="dcterms:W3CDTF">2023-12-07T05:01:17Z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